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21599525"/>
  <p:notesSz cx="6858000" cy="9144000"/>
  <p:defaultTextStyle>
    <a:defPPr>
      <a:defRPr lang="es-ES"/>
    </a:defPPr>
    <a:lvl1pPr marL="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1pPr>
    <a:lvl2pPr marL="1252774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2pPr>
    <a:lvl3pPr marL="2505547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3pPr>
    <a:lvl4pPr marL="3758321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4pPr>
    <a:lvl5pPr marL="5011095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5pPr>
    <a:lvl6pPr marL="6263869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6pPr>
    <a:lvl7pPr marL="7516642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7pPr>
    <a:lvl8pPr marL="8769416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8pPr>
    <a:lvl9pPr marL="1002219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00"/>
    <a:srgbClr val="E8CAC4"/>
    <a:srgbClr val="AF212E"/>
    <a:srgbClr val="E85222"/>
    <a:srgbClr val="FCD7B8"/>
    <a:srgbClr val="C2DCA6"/>
    <a:srgbClr val="708428"/>
    <a:srgbClr val="C8D7B7"/>
    <a:srgbClr val="61A3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110" y="42"/>
      </p:cViewPr>
      <p:guideLst>
        <p:guide orient="horz" pos="6803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534924"/>
            <a:ext cx="2601055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1344752"/>
            <a:ext cx="2295048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1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149975"/>
            <a:ext cx="6598265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149975"/>
            <a:ext cx="19412287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5384888"/>
            <a:ext cx="26393061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4454688"/>
            <a:ext cx="26393061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1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149979"/>
            <a:ext cx="26393061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5294885"/>
            <a:ext cx="1294550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889827"/>
            <a:ext cx="12945507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5294885"/>
            <a:ext cx="1300926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889827"/>
            <a:ext cx="13009262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0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3109937"/>
            <a:ext cx="15491579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3109937"/>
            <a:ext cx="15491579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149979"/>
            <a:ext cx="26393061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749874"/>
            <a:ext cx="26393061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C55F-AB14-40BD-9BBD-04F565BB99F9}" type="datetimeFigureOut">
              <a:rPr lang="es-ES" smtClean="0"/>
              <a:pPr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20019564"/>
            <a:ext cx="1032771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F91-8582-43E4-922C-6E27D6236D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21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-1"/>
            <a:ext cx="30600650" cy="36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6" name="Rectángulo 5"/>
          <p:cNvSpPr/>
          <p:nvPr/>
        </p:nvSpPr>
        <p:spPr>
          <a:xfrm>
            <a:off x="0" y="311493"/>
            <a:ext cx="30600649" cy="3150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71122" y="509999"/>
            <a:ext cx="14760000" cy="2754380"/>
          </a:xfrm>
        </p:spPr>
        <p:txBody>
          <a:bodyPr anchor="ctr">
            <a:normAutofit/>
          </a:bodyPr>
          <a:lstStyle/>
          <a:p>
            <a:pPr algn="l"/>
            <a:r>
              <a:rPr lang="es-ES" sz="72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32000" y="629564"/>
            <a:ext cx="7200000" cy="891622"/>
          </a:xfrm>
        </p:spPr>
        <p:txBody>
          <a:bodyPr>
            <a:normAutofit/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Nombres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0232000" y="1886493"/>
            <a:ext cx="7200000" cy="89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>
                <a:solidFill>
                  <a:schemeClr val="bg1"/>
                </a:solidFill>
              </a:rPr>
              <a:t>Filiaciones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0" y="3772987"/>
            <a:ext cx="18000000" cy="900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>
              <a:solidFill>
                <a:srgbClr val="A9CBD7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8895" y="3767729"/>
            <a:ext cx="451105" cy="90525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2987"/>
            <a:ext cx="944882" cy="905258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1150140" y="3772622"/>
            <a:ext cx="14150185" cy="851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800" b="1" dirty="0">
                <a:solidFill>
                  <a:srgbClr val="007194"/>
                </a:solidFill>
              </a:rPr>
              <a:t>INTRODUCCIÓN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0" y="7348499"/>
            <a:ext cx="18000000" cy="900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8895" y="7343241"/>
            <a:ext cx="451105" cy="90525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48499"/>
            <a:ext cx="944882" cy="905258"/>
          </a:xfrm>
          <a:prstGeom prst="rect">
            <a:avLst/>
          </a:prstGeom>
        </p:spPr>
      </p:pic>
      <p:sp>
        <p:nvSpPr>
          <p:cNvPr id="24" name="CuadroTexto 23"/>
          <p:cNvSpPr txBox="1"/>
          <p:nvPr/>
        </p:nvSpPr>
        <p:spPr>
          <a:xfrm>
            <a:off x="1150140" y="7348134"/>
            <a:ext cx="14150185" cy="851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800" b="1" dirty="0">
                <a:solidFill>
                  <a:srgbClr val="007194"/>
                </a:solidFill>
              </a:rPr>
              <a:t>MATERIALES Y MÉTODOS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18720649" y="3767558"/>
            <a:ext cx="11880000" cy="900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9545" y="3764678"/>
            <a:ext cx="451105" cy="905258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9736" y="3768368"/>
            <a:ext cx="944882" cy="905258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>
            <a:off x="19867110" y="3797378"/>
            <a:ext cx="8452746" cy="830997"/>
          </a:xfrm>
          <a:prstGeom prst="rect">
            <a:avLst/>
          </a:prstGeom>
          <a:solidFill>
            <a:srgbClr val="FFCC66"/>
          </a:solidFill>
        </p:spPr>
        <p:txBody>
          <a:bodyPr wrap="square" rtlCol="0" anchor="ctr">
            <a:spAutoFit/>
          </a:bodyPr>
          <a:lstStyle/>
          <a:p>
            <a:r>
              <a:rPr lang="es-ES" sz="4800" b="1" dirty="0">
                <a:solidFill>
                  <a:srgbClr val="007194"/>
                </a:solidFill>
              </a:rPr>
              <a:t>RESULTADOS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18739736" y="13552324"/>
            <a:ext cx="11880000" cy="9000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>
              <a:solidFill>
                <a:srgbClr val="C0DFC6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8632" y="13549444"/>
            <a:ext cx="451105" cy="905258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8823" y="13553134"/>
            <a:ext cx="944882" cy="905258"/>
          </a:xfrm>
          <a:prstGeom prst="rect">
            <a:avLst/>
          </a:prstGeom>
        </p:spPr>
      </p:pic>
      <p:sp>
        <p:nvSpPr>
          <p:cNvPr id="35" name="CuadroTexto 34"/>
          <p:cNvSpPr txBox="1"/>
          <p:nvPr/>
        </p:nvSpPr>
        <p:spPr>
          <a:xfrm>
            <a:off x="19886196" y="13586574"/>
            <a:ext cx="9824701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800" b="1" dirty="0">
                <a:solidFill>
                  <a:srgbClr val="007194"/>
                </a:solidFill>
              </a:rPr>
              <a:t>CONCLUSIÓN</a:t>
            </a:r>
          </a:p>
        </p:txBody>
      </p:sp>
      <p:sp>
        <p:nvSpPr>
          <p:cNvPr id="36" name="CuadroTexto 35"/>
          <p:cNvSpPr txBox="1">
            <a:spLocks/>
          </p:cNvSpPr>
          <p:nvPr/>
        </p:nvSpPr>
        <p:spPr>
          <a:xfrm>
            <a:off x="944882" y="4935074"/>
            <a:ext cx="16920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introducción</a:t>
            </a:r>
          </a:p>
        </p:txBody>
      </p:sp>
      <p:sp>
        <p:nvSpPr>
          <p:cNvPr id="37" name="CuadroTexto 36"/>
          <p:cNvSpPr txBox="1">
            <a:spLocks/>
          </p:cNvSpPr>
          <p:nvPr/>
        </p:nvSpPr>
        <p:spPr>
          <a:xfrm>
            <a:off x="944882" y="8700065"/>
            <a:ext cx="10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Materiales y Métodos</a:t>
            </a:r>
          </a:p>
        </p:txBody>
      </p:sp>
      <p:sp>
        <p:nvSpPr>
          <p:cNvPr id="38" name="CuadroTexto 37"/>
          <p:cNvSpPr txBox="1">
            <a:spLocks/>
          </p:cNvSpPr>
          <p:nvPr/>
        </p:nvSpPr>
        <p:spPr>
          <a:xfrm>
            <a:off x="18758823" y="5000321"/>
            <a:ext cx="11390722" cy="7848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3600" dirty="0"/>
              <a:t>Texto Resultado</a:t>
            </a:r>
          </a:p>
        </p:txBody>
      </p:sp>
      <p:sp>
        <p:nvSpPr>
          <p:cNvPr id="39" name="CuadroTexto 38"/>
          <p:cNvSpPr txBox="1">
            <a:spLocks/>
          </p:cNvSpPr>
          <p:nvPr/>
        </p:nvSpPr>
        <p:spPr>
          <a:xfrm>
            <a:off x="18910897" y="14889185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Conclusión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1673662" y="8700065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655731" y="14161877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4798546" y="9651915"/>
            <a:ext cx="5400000" cy="360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20159525"/>
            <a:ext cx="30600650" cy="1440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0126" y="20159525"/>
            <a:ext cx="5175515" cy="1444755"/>
          </a:xfrm>
          <a:prstGeom prst="rect">
            <a:avLst/>
          </a:prstGeom>
        </p:spPr>
      </p:pic>
      <p:sp>
        <p:nvSpPr>
          <p:cNvPr id="44" name="CuadroTexto 43"/>
          <p:cNvSpPr txBox="1"/>
          <p:nvPr/>
        </p:nvSpPr>
        <p:spPr>
          <a:xfrm>
            <a:off x="701041" y="20449308"/>
            <a:ext cx="12217685" cy="851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chemeClr val="bg1"/>
                </a:solidFill>
              </a:rPr>
              <a:t>Ambiente y Producción Animal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29" y="932386"/>
            <a:ext cx="3225064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94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26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Miri</dc:creator>
  <cp:lastModifiedBy>Andrea Pereira</cp:lastModifiedBy>
  <cp:revision>28</cp:revision>
  <dcterms:created xsi:type="dcterms:W3CDTF">2018-07-03T11:45:32Z</dcterms:created>
  <dcterms:modified xsi:type="dcterms:W3CDTF">2024-07-03T14:57:48Z</dcterms:modified>
</cp:coreProperties>
</file>